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4" r:id="rId8"/>
    <p:sldId id="263" r:id="rId9"/>
    <p:sldId id="262" r:id="rId10"/>
    <p:sldId id="265" r:id="rId11"/>
    <p:sldId id="266" r:id="rId12"/>
    <p:sldId id="268" r:id="rId13"/>
    <p:sldId id="267"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455" autoAdjust="0"/>
  </p:normalViewPr>
  <p:slideViewPr>
    <p:cSldViewPr>
      <p:cViewPr varScale="1">
        <p:scale>
          <a:sx n="135" d="100"/>
          <a:sy n="135" d="100"/>
        </p:scale>
        <p:origin x="-289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09F77B-7AD8-4ADE-894C-787E3A36BE25}" type="datetimeFigureOut">
              <a:rPr lang="it-IT" smtClean="0"/>
              <a:t>30/11/16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0F36D3-8A75-49EA-A294-F773C914F1B4}" type="slidenum">
              <a:rPr lang="it-IT" smtClean="0"/>
              <a:t>‹n.›</a:t>
            </a:fld>
            <a:endParaRPr lang="it-IT"/>
          </a:p>
        </p:txBody>
      </p:sp>
    </p:spTree>
    <p:extLst>
      <p:ext uri="{BB962C8B-B14F-4D97-AF65-F5344CB8AC3E}">
        <p14:creationId xmlns:p14="http://schemas.microsoft.com/office/powerpoint/2010/main" val="1854137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85000" lnSpcReduction="20000"/>
          </a:bodyPr>
          <a:lstStyle/>
          <a:p>
            <a:r>
              <a:rPr lang="it-IT" dirty="0" smtClean="0"/>
              <a:t>La Cappella della residenza dei gesuiti San Pietro </a:t>
            </a:r>
            <a:r>
              <a:rPr lang="it-IT" dirty="0" err="1" smtClean="0"/>
              <a:t>Canisio</a:t>
            </a:r>
            <a:endParaRPr lang="it-IT" dirty="0" smtClean="0"/>
          </a:p>
          <a:p>
            <a:r>
              <a:rPr lang="it-IT" dirty="0" smtClean="0"/>
              <a:t>Roma - Italia</a:t>
            </a:r>
          </a:p>
          <a:p>
            <a:r>
              <a:rPr lang="it-IT" dirty="0" smtClean="0"/>
              <a:t>Dicembre 2007</a:t>
            </a:r>
          </a:p>
          <a:p>
            <a:endParaRPr lang="it-IT" dirty="0" smtClean="0"/>
          </a:p>
          <a:p>
            <a:r>
              <a:rPr lang="it-IT" dirty="0" smtClean="0"/>
              <a:t>La Madonna sta seduta su una montagna di terra. La montagna è il luogo della rivelazione di Dio, che si è rivelato sommamente in Maria, sua Madre, che è la cima di questa montagna. Tale montagna si trova dentro ad una grotta, che è il simbolo dell’abisso, del vuoto, del male, della morte, del peccato, della non salvezza, del disastro dopo il peccato. Abbiamo così un’antinomia molto ricca: negli abissi dell’umanità, dove l’uomo ha trovato il nulla e la morte come salario del peccato, lì c’è la montagna suprema della rivelazione di Dio, che si manifesta proprio dove c’è il peccato dell’uomo e la morte. Infatti, è sceso fin lì.</a:t>
            </a:r>
            <a:br>
              <a:rPr lang="it-IT" dirty="0" smtClean="0"/>
            </a:br>
            <a:r>
              <a:rPr lang="it-IT" dirty="0" smtClean="0"/>
              <a:t>Gli antichi Padri, ad esempio Gregorio di </a:t>
            </a:r>
            <a:r>
              <a:rPr lang="it-IT" dirty="0" err="1" smtClean="0"/>
              <a:t>Nissa</a:t>
            </a:r>
            <a:r>
              <a:rPr lang="it-IT" dirty="0" smtClean="0"/>
              <a:t>, parlano della mangiatoia come il luogo del peccato. Cristo viene adagiato proprio in questa mangiatoia.</a:t>
            </a:r>
            <a:br>
              <a:rPr lang="it-IT" dirty="0" smtClean="0"/>
            </a:br>
            <a:r>
              <a:rPr lang="it-IT" dirty="0" smtClean="0"/>
              <a:t>C’è poi un incontro di due luci: quella che scende dall’alto e quella che viene dalla terra, perché ormai la terra torna ad essere ciò che era al momento della creazione. Non una materia opaca, morta, inerte, che si ostina alla penetrazione dello Spirito e dell’amore, ma diventa trasparente. Proprio sotto la Madonna c’è questo passaggio tra la luce e la grotta, e la terra diventa trasparente. C’è una </a:t>
            </a:r>
            <a:r>
              <a:rPr lang="it-IT" dirty="0" err="1" smtClean="0"/>
              <a:t>sacramentalità</a:t>
            </a:r>
            <a:r>
              <a:rPr lang="it-IT" dirty="0" smtClean="0"/>
              <a:t> del mondo, la materia nel sacramento torna ad essere ciò che era all’inizio del creato.</a:t>
            </a:r>
            <a:br>
              <a:rPr lang="it-IT" dirty="0" smtClean="0"/>
            </a:br>
            <a:r>
              <a:rPr lang="it-IT" dirty="0" smtClean="0"/>
              <a:t>Giuseppe sta dietro, come una colonna, e guarda in alto, contemplando il vero Padre del Bambino. Nelle antiche immagini, che certamente anche Ignazio avrà visto, Giuseppe era sempre un po’ appartato, con il bastone – la radice di </a:t>
            </a:r>
            <a:r>
              <a:rPr lang="it-IT" dirty="0" err="1" smtClean="0"/>
              <a:t>Iesse</a:t>
            </a:r>
            <a:r>
              <a:rPr lang="it-IT" dirty="0" smtClean="0"/>
              <a:t>, seccata, che comincia a germogliare.</a:t>
            </a:r>
            <a:br>
              <a:rPr lang="it-IT" dirty="0" smtClean="0"/>
            </a:br>
            <a:r>
              <a:rPr lang="it-IT" dirty="0" smtClean="0"/>
              <a:t>Poi c’erano due serve che lavavano il bambino, come sempre si fa ad ogni nascita, per dimostrare che è vero uomo.</a:t>
            </a:r>
            <a:br>
              <a:rPr lang="it-IT" dirty="0" smtClean="0"/>
            </a:br>
            <a:r>
              <a:rPr lang="it-IT" dirty="0" smtClean="0"/>
              <a:t>Ad Ignazio, forse vedendo qualche immagine del genere, è venuta un’interessante ispirazione, più spirituale che strettamente dogmatica, cioè la nostra partecipazione al processo dell’incarnazione. Nella sua meditazione sull’incarnazione, mette questa serva dentro la grotta, per servire la Madonna, il Bambino Gesù, ed essere a disposizione per qualsiasi cosa fosse necessario fare. Ignazio fa vedere la scena, invitando a pensare che lì ci sono Giuseppe, Maria, il Bambino e la serva. Poi dice: anch’io vorrei essere un umile servo, piccolo e inutile, che si mette lì, disponibile a fare qualcosa. La serva pertanto si presta a fare il passaggio tra i santi personaggi e l’umanità: da un lato partecipa, aiuta la Madonna, avvolge il Bambino in fasce, ma con l’altra mano coinvolge chi guarda, invita a fare lo stesso. Il mosaico è fatto in modo che, stando accanto alla serva, cioè partecipando al suo atteggiamento, si riesce a vedere lo sguardo del Bambino, cioè mettendosi a disposizione di Dio, prima o poi si incontrerà il suo sguardo.</a:t>
            </a:r>
            <a:br>
              <a:rPr lang="it-IT" dirty="0" smtClean="0"/>
            </a:br>
            <a:r>
              <a:rPr lang="it-IT" dirty="0" smtClean="0"/>
              <a:t>Noi siamo guardati da due volti di donne: dalla Madre di Dio e dalla serva che ci coinvolge.</a:t>
            </a:r>
            <a:endParaRPr lang="it-IT" dirty="0"/>
          </a:p>
        </p:txBody>
      </p:sp>
      <p:sp>
        <p:nvSpPr>
          <p:cNvPr id="4" name="Segnaposto numero diapositiva 3"/>
          <p:cNvSpPr>
            <a:spLocks noGrp="1"/>
          </p:cNvSpPr>
          <p:nvPr>
            <p:ph type="sldNum" sz="quarter" idx="10"/>
          </p:nvPr>
        </p:nvSpPr>
        <p:spPr/>
        <p:txBody>
          <a:bodyPr/>
          <a:lstStyle/>
          <a:p>
            <a:fld id="{500F36D3-8A75-49EA-A294-F773C914F1B4}" type="slidenum">
              <a:rPr lang="it-IT" smtClean="0"/>
              <a:t>13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F49D355-16BD-4E45-BD9A-5EA878CF7CBD}"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F49D355-16BD-4E45-BD9A-5EA878CF7CBD}"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F49D355-16BD-4E45-BD9A-5EA878CF7CBD}"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F49D355-16BD-4E45-BD9A-5EA878CF7CBD}"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F49D355-16BD-4E45-BD9A-5EA878CF7CBD}"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7A41E1B-4F70-4964-A407-84C68BE8251C}"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9D355-16BD-4E45-BD9A-5EA878CF7CBD}"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A41E1B-4F70-4964-A407-84C68BE8251C}"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 Id="rId3"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1.jpeg"/><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620688"/>
            <a:ext cx="7772400" cy="1470025"/>
          </a:xfrm>
        </p:spPr>
        <p:txBody>
          <a:bodyPr>
            <a:normAutofit/>
          </a:bodyPr>
          <a:lstStyle/>
          <a:p>
            <a:r>
              <a:rPr lang="it-IT" sz="6000" b="1" dirty="0" smtClean="0">
                <a:solidFill>
                  <a:schemeClr val="bg1"/>
                </a:solidFill>
              </a:rPr>
              <a:t>La chiesa nel mondo</a:t>
            </a:r>
            <a:endParaRPr lang="it-IT" sz="6000" b="1" dirty="0">
              <a:solidFill>
                <a:schemeClr val="bg1"/>
              </a:solidFill>
            </a:endParaRPr>
          </a:p>
        </p:txBody>
      </p:sp>
      <p:sp>
        <p:nvSpPr>
          <p:cNvPr id="2050" name="AutoShape 2" descr="http://www.francescanerosaz.org/images/le_missioni.jpg"/>
          <p:cNvSpPr>
            <a:spLocks noChangeAspect="1" noChangeArrowheads="1"/>
          </p:cNvSpPr>
          <p:nvPr/>
        </p:nvSpPr>
        <p:spPr bwMode="auto">
          <a:xfrm>
            <a:off x="155575" y="-990600"/>
            <a:ext cx="2114550" cy="2076450"/>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5" name="Immagine 4" descr="images.jpg"/>
          <p:cNvPicPr>
            <a:picLocks noChangeAspect="1"/>
          </p:cNvPicPr>
          <p:nvPr/>
        </p:nvPicPr>
        <p:blipFill>
          <a:blip r:embed="rId2" cstate="print"/>
          <a:stretch>
            <a:fillRect/>
          </a:stretch>
        </p:blipFill>
        <p:spPr>
          <a:xfrm>
            <a:off x="1619672" y="2060848"/>
            <a:ext cx="5638038" cy="375185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descr="foto"/>
          <p:cNvSpPr>
            <a:spLocks noChangeAspect="1" noChangeArrowheads="1"/>
          </p:cNvSpPr>
          <p:nvPr/>
        </p:nvSpPr>
        <p:spPr bwMode="auto">
          <a:xfrm>
            <a:off x="155575" y="-1112838"/>
            <a:ext cx="4095750" cy="23241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3" name="Immagine 2" descr="01.jpg"/>
          <p:cNvPicPr>
            <a:picLocks noChangeAspect="1"/>
          </p:cNvPicPr>
          <p:nvPr/>
        </p:nvPicPr>
        <p:blipFill>
          <a:blip r:embed="rId2" cstate="print"/>
          <a:stretch>
            <a:fillRect/>
          </a:stretch>
        </p:blipFill>
        <p:spPr>
          <a:xfrm>
            <a:off x="0" y="620688"/>
            <a:ext cx="9215393" cy="52292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02.jpg"/>
          <p:cNvPicPr>
            <a:picLocks noChangeAspect="1"/>
          </p:cNvPicPr>
          <p:nvPr/>
        </p:nvPicPr>
        <p:blipFill>
          <a:blip r:embed="rId2" cstate="print"/>
          <a:stretch>
            <a:fillRect/>
          </a:stretch>
        </p:blipFill>
        <p:spPr>
          <a:xfrm>
            <a:off x="827584" y="224477"/>
            <a:ext cx="7530706" cy="644488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89.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21321227">
            <a:off x="298812" y="549844"/>
            <a:ext cx="5490993" cy="3168352"/>
          </a:xfrm>
          <a:prstGeom prst="rect">
            <a:avLst/>
          </a:prstGeom>
          <a:ln>
            <a:noFill/>
          </a:ln>
          <a:effectLst>
            <a:outerShdw blurRad="292100" dist="139700" dir="2700000" algn="tl" rotWithShape="0">
              <a:srgbClr val="333333">
                <a:alpha val="65000"/>
              </a:srgbClr>
            </a:outerShdw>
          </a:effectLst>
        </p:spPr>
      </p:pic>
      <p:pic>
        <p:nvPicPr>
          <p:cNvPr id="3" name="Immagine 2" descr="024.jpg"/>
          <p:cNvPicPr>
            <a:picLocks noChangeAspect="1"/>
          </p:cNvPicPr>
          <p:nvPr/>
        </p:nvPicPr>
        <p:blipFill>
          <a:blip r:embed="rId3" cstate="print"/>
          <a:stretch>
            <a:fillRect/>
          </a:stretch>
        </p:blipFill>
        <p:spPr>
          <a:xfrm>
            <a:off x="4283968" y="692696"/>
            <a:ext cx="4491396" cy="566124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02.jpg"/>
          <p:cNvPicPr>
            <a:picLocks noChangeAspect="1"/>
          </p:cNvPicPr>
          <p:nvPr/>
        </p:nvPicPr>
        <p:blipFill>
          <a:blip r:embed="rId3" cstate="print"/>
          <a:stretch>
            <a:fillRect/>
          </a:stretch>
        </p:blipFill>
        <p:spPr>
          <a:xfrm>
            <a:off x="179512" y="404664"/>
            <a:ext cx="8783955" cy="57606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03.jpg"/>
          <p:cNvPicPr>
            <a:picLocks noChangeAspect="1"/>
          </p:cNvPicPr>
          <p:nvPr/>
        </p:nvPicPr>
        <p:blipFill>
          <a:blip r:embed="rId2" cstate="print"/>
          <a:stretch>
            <a:fillRect/>
          </a:stretch>
        </p:blipFill>
        <p:spPr>
          <a:xfrm>
            <a:off x="2524125" y="357187"/>
            <a:ext cx="4095750" cy="61436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03.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115616" y="77026"/>
            <a:ext cx="6984776" cy="663553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02.jpg"/>
          <p:cNvPicPr>
            <a:picLocks noChangeAspect="1"/>
          </p:cNvPicPr>
          <p:nvPr/>
        </p:nvPicPr>
        <p:blipFill>
          <a:blip r:embed="rId2" cstate="print"/>
          <a:stretch>
            <a:fillRect/>
          </a:stretch>
        </p:blipFill>
        <p:spPr>
          <a:xfrm>
            <a:off x="179512" y="620688"/>
            <a:ext cx="8701405" cy="554461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03.jpg"/>
          <p:cNvPicPr>
            <a:picLocks noChangeAspect="1"/>
          </p:cNvPicPr>
          <p:nvPr/>
        </p:nvPicPr>
        <p:blipFill>
          <a:blip r:embed="rId2" cstate="print"/>
          <a:stretch>
            <a:fillRect/>
          </a:stretch>
        </p:blipFill>
        <p:spPr>
          <a:xfrm>
            <a:off x="395536" y="346387"/>
            <a:ext cx="8424936" cy="611297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cona_natale.jpg"/>
          <p:cNvPicPr>
            <a:picLocks noChangeAspect="1"/>
          </p:cNvPicPr>
          <p:nvPr/>
        </p:nvPicPr>
        <p:blipFill>
          <a:blip r:embed="rId2" cstate="print"/>
          <a:stretch>
            <a:fillRect/>
          </a:stretch>
        </p:blipFill>
        <p:spPr>
          <a:xfrm>
            <a:off x="395536" y="476672"/>
            <a:ext cx="8302715" cy="590465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Gherardo-delle-notti-Natività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3408" y="332656"/>
            <a:ext cx="8502432" cy="590465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23-12_piazza_san_pietro_sky.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6686" y="836712"/>
            <a:ext cx="7790628" cy="518457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mages.jpg"/>
          <p:cNvPicPr>
            <a:picLocks noChangeAspect="1"/>
          </p:cNvPicPr>
          <p:nvPr/>
        </p:nvPicPr>
        <p:blipFill>
          <a:blip r:embed="rId2" cstate="print"/>
          <a:stretch>
            <a:fillRect/>
          </a:stretch>
        </p:blipFill>
        <p:spPr>
          <a:xfrm>
            <a:off x="899592" y="285540"/>
            <a:ext cx="7289771" cy="623980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iazza_san_pietro.jpg"/>
          <p:cNvPicPr>
            <a:picLocks noChangeAspect="1"/>
          </p:cNvPicPr>
          <p:nvPr/>
        </p:nvPicPr>
        <p:blipFill>
          <a:blip r:embed="rId2" cstate="print"/>
          <a:stretch>
            <a:fillRect/>
          </a:stretch>
        </p:blipFill>
        <p:spPr>
          <a:xfrm>
            <a:off x="1331640" y="908720"/>
            <a:ext cx="6602160" cy="446680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35696" y="404664"/>
            <a:ext cx="5388014" cy="923330"/>
          </a:xfrm>
          <a:prstGeom prst="rect">
            <a:avLst/>
          </a:prstGeom>
          <a:noFill/>
        </p:spPr>
        <p:txBody>
          <a:bodyPr wrap="none" lIns="91440" tIns="45720" rIns="91440" bIns="45720">
            <a:spAutoFit/>
          </a:bodyPr>
          <a:lstStyle/>
          <a:p>
            <a:pPr algn="ctr"/>
            <a:r>
              <a:rPr lang="it-IT"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 volti della Chiesa</a:t>
            </a:r>
            <a:endParaRPr lang="it-IT"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3" name="Immagine 2" descr="DkybGBmOOd5i_s4.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11560" y="1484784"/>
            <a:ext cx="3048000" cy="2160240"/>
          </a:xfrm>
          <a:prstGeom prst="rect">
            <a:avLst/>
          </a:prstGeom>
        </p:spPr>
      </p:pic>
      <p:sp>
        <p:nvSpPr>
          <p:cNvPr id="15362" name="AutoShape 2" descr="http://www.francescanerosaz.org/images/le_missioni.jpg"/>
          <p:cNvSpPr>
            <a:spLocks noChangeAspect="1" noChangeArrowheads="1"/>
          </p:cNvSpPr>
          <p:nvPr/>
        </p:nvSpPr>
        <p:spPr bwMode="auto">
          <a:xfrm>
            <a:off x="155575" y="-990600"/>
            <a:ext cx="2114550" cy="2076450"/>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5" name="Immagine 4" descr="Casa_Parrocchiale_di_Sanfront.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9912" y="1556792"/>
            <a:ext cx="3261218" cy="2185016"/>
          </a:xfrm>
          <a:prstGeom prst="rect">
            <a:avLst/>
          </a:prstGeom>
        </p:spPr>
      </p:pic>
      <p:pic>
        <p:nvPicPr>
          <p:cNvPr id="6" name="Immagine 5" descr="Duomo di Salerno-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59632" y="3933056"/>
            <a:ext cx="3419872" cy="2564904"/>
          </a:xfrm>
          <a:prstGeom prst="rect">
            <a:avLst/>
          </a:prstGeom>
        </p:spPr>
      </p:pic>
      <p:pic>
        <p:nvPicPr>
          <p:cNvPr id="7" name="Immagine 6" descr="images.jpg"/>
          <p:cNvPicPr>
            <a:picLocks noChangeAspect="1"/>
          </p:cNvPicPr>
          <p:nvPr/>
        </p:nvPicPr>
        <p:blipFill>
          <a:blip r:embed="rId5" cstate="print"/>
          <a:stretch>
            <a:fillRect/>
          </a:stretch>
        </p:blipFill>
        <p:spPr>
          <a:xfrm>
            <a:off x="4932040" y="3789040"/>
            <a:ext cx="3787306" cy="252028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campania.JPG"/>
          <p:cNvPicPr>
            <a:picLocks noChangeAspect="1"/>
          </p:cNvPicPr>
          <p:nvPr/>
        </p:nvPicPr>
        <p:blipFill>
          <a:blip r:embed="rId2" cstate="print"/>
          <a:stretch>
            <a:fillRect/>
          </a:stretch>
        </p:blipFill>
        <p:spPr>
          <a:xfrm>
            <a:off x="2177634" y="0"/>
            <a:ext cx="6966366" cy="6858000"/>
          </a:xfrm>
          <a:prstGeom prst="rect">
            <a:avLst/>
          </a:prstGeom>
        </p:spPr>
      </p:pic>
      <p:sp>
        <p:nvSpPr>
          <p:cNvPr id="17410" name="AutoShape 2" descr="http://www.diocesisalerno.it/wp-content/uploads/2011/12/stemma-mons-luigi-moretti-big2.jpg"/>
          <p:cNvSpPr>
            <a:spLocks noChangeAspect="1" noChangeArrowheads="1"/>
          </p:cNvSpPr>
          <p:nvPr/>
        </p:nvSpPr>
        <p:spPr bwMode="auto">
          <a:xfrm>
            <a:off x="155575" y="-1951038"/>
            <a:ext cx="3133725" cy="40767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4" name="Immagine 3" descr="stemma-mons-luigi-moretti-big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88640"/>
            <a:ext cx="2104722" cy="274034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descr="http://www.diocesisalerno.it/wp-content/uploads/2011/12/stemma-mons-luigi-moretti-big2.jpg"/>
          <p:cNvSpPr>
            <a:spLocks noChangeAspect="1" noChangeArrowheads="1"/>
          </p:cNvSpPr>
          <p:nvPr/>
        </p:nvSpPr>
        <p:spPr bwMode="auto">
          <a:xfrm>
            <a:off x="155575" y="-1951038"/>
            <a:ext cx="3133725" cy="40767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4" name="Immagine 3" descr="stemma-mons-luigi-moretti-big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512" y="188640"/>
            <a:ext cx="2104722" cy="2740348"/>
          </a:xfrm>
          <a:prstGeom prst="rect">
            <a:avLst/>
          </a:prstGeom>
        </p:spPr>
      </p:pic>
      <p:sp>
        <p:nvSpPr>
          <p:cNvPr id="18434" name="AutoShape 2" descr="http://www.diocesisalerno.it/wp-content/uploads/2011/12/stemma-mons-luigi-moretti-big2.jpg"/>
          <p:cNvSpPr>
            <a:spLocks noChangeAspect="1" noChangeArrowheads="1"/>
          </p:cNvSpPr>
          <p:nvPr/>
        </p:nvSpPr>
        <p:spPr bwMode="auto">
          <a:xfrm>
            <a:off x="155575" y="-1951038"/>
            <a:ext cx="3133725" cy="40767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6" name="Immagine 5" descr="Monsignor_Luigi_Moretti.jpg"/>
          <p:cNvPicPr>
            <a:picLocks noChangeAspect="1"/>
          </p:cNvPicPr>
          <p:nvPr/>
        </p:nvPicPr>
        <p:blipFill>
          <a:blip r:embed="rId3" cstate="print"/>
          <a:stretch>
            <a:fillRect/>
          </a:stretch>
        </p:blipFill>
        <p:spPr>
          <a:xfrm>
            <a:off x="4283968" y="404664"/>
            <a:ext cx="4286250" cy="2990850"/>
          </a:xfrm>
          <a:prstGeom prst="rect">
            <a:avLst/>
          </a:prstGeom>
        </p:spPr>
      </p:pic>
      <p:pic>
        <p:nvPicPr>
          <p:cNvPr id="7" name="Immagine 6" descr="Duomo di Salerno-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568" y="3356992"/>
            <a:ext cx="3419872" cy="256490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4664"/>
            <a:ext cx="8756173" cy="547260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476672"/>
            <a:ext cx="8556104" cy="570086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102" y="548680"/>
            <a:ext cx="8871386" cy="554461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153</Words>
  <Application>Microsoft Macintosh PowerPoint</Application>
  <PresentationFormat>Presentazione su schermo (4:3)</PresentationFormat>
  <Paragraphs>8</Paragraphs>
  <Slides>20</Slides>
  <Notes>1</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Tema di Office</vt:lpstr>
      <vt:lpstr>La chiesa nel mondo</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chiesa nel mondo</dc:title>
  <dc:creator>Sandra</dc:creator>
  <cp:lastModifiedBy>Agire</cp:lastModifiedBy>
  <cp:revision>2</cp:revision>
  <dcterms:created xsi:type="dcterms:W3CDTF">2014-12-20T10:47:49Z</dcterms:created>
  <dcterms:modified xsi:type="dcterms:W3CDTF">2016-11-30T11:13:49Z</dcterms:modified>
</cp:coreProperties>
</file>